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77" r:id="rId4"/>
    <p:sldId id="276" r:id="rId5"/>
    <p:sldId id="266" r:id="rId6"/>
    <p:sldId id="267" r:id="rId7"/>
    <p:sldId id="261" r:id="rId8"/>
    <p:sldId id="262" r:id="rId9"/>
    <p:sldId id="265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303030"/>
    <a:srgbClr val="FADBC6"/>
    <a:srgbClr val="000000"/>
    <a:srgbClr val="4472C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7" autoAdjust="0"/>
    <p:restoredTop sz="94660"/>
  </p:normalViewPr>
  <p:slideViewPr>
    <p:cSldViewPr snapToGrid="0">
      <p:cViewPr>
        <p:scale>
          <a:sx n="98" d="100"/>
          <a:sy n="98" d="100"/>
        </p:scale>
        <p:origin x="79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59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779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31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67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18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244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210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72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7621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4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3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7355D-1897-41BD-99C3-4A1770412E91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F0AD-EE62-4BBF-A7FD-19384ABC681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133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st2.depositphotos.com/1477399/7613/i/950/depositphotos_76132483-stock-photo-fists-group-of-businesspeop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3" t="47106" r="14503" b="15186"/>
          <a:stretch/>
        </p:blipFill>
        <p:spPr bwMode="auto">
          <a:xfrm rot="9571011">
            <a:off x="3555401" y="687369"/>
            <a:ext cx="8048857" cy="528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フリーフォーム: 図形 1024"/>
          <p:cNvSpPr/>
          <p:nvPr/>
        </p:nvSpPr>
        <p:spPr>
          <a:xfrm>
            <a:off x="3168960" y="2256330"/>
            <a:ext cx="3711163" cy="1866000"/>
          </a:xfrm>
          <a:custGeom>
            <a:avLst/>
            <a:gdLst>
              <a:gd name="connsiteX0" fmla="*/ 3445692 w 3711163"/>
              <a:gd name="connsiteY0" fmla="*/ 191902 h 1866000"/>
              <a:gd name="connsiteX1" fmla="*/ 2420679 w 3711163"/>
              <a:gd name="connsiteY1" fmla="*/ 191902 h 1866000"/>
              <a:gd name="connsiteX2" fmla="*/ 731988 w 3711163"/>
              <a:gd name="connsiteY2" fmla="*/ 44418 h 1866000"/>
              <a:gd name="connsiteX3" fmla="*/ 156801 w 3711163"/>
              <a:gd name="connsiteY3" fmla="*/ 14922 h 1866000"/>
              <a:gd name="connsiteX4" fmla="*/ 38814 w 3711163"/>
              <a:gd name="connsiteY4" fmla="*/ 258270 h 1866000"/>
              <a:gd name="connsiteX5" fmla="*/ 16692 w 3711163"/>
              <a:gd name="connsiteY5" fmla="*/ 877702 h 1866000"/>
              <a:gd name="connsiteX6" fmla="*/ 16692 w 3711163"/>
              <a:gd name="connsiteY6" fmla="*/ 1511883 h 1866000"/>
              <a:gd name="connsiteX7" fmla="*/ 230543 w 3711163"/>
              <a:gd name="connsiteY7" fmla="*/ 1777354 h 1866000"/>
              <a:gd name="connsiteX8" fmla="*/ 982711 w 3711163"/>
              <a:gd name="connsiteY8" fmla="*/ 1865844 h 1866000"/>
              <a:gd name="connsiteX9" fmla="*/ 3128601 w 3711163"/>
              <a:gd name="connsiteY9" fmla="*/ 1799476 h 1866000"/>
              <a:gd name="connsiteX10" fmla="*/ 3711163 w 3711163"/>
              <a:gd name="connsiteY10" fmla="*/ 1821599 h 186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11163" h="1866000">
                <a:moveTo>
                  <a:pt x="3445692" y="191902"/>
                </a:moveTo>
                <a:cubicBezTo>
                  <a:pt x="3159327" y="204192"/>
                  <a:pt x="2872963" y="216483"/>
                  <a:pt x="2420679" y="191902"/>
                </a:cubicBezTo>
                <a:cubicBezTo>
                  <a:pt x="1968395" y="167321"/>
                  <a:pt x="1109301" y="73915"/>
                  <a:pt x="731988" y="44418"/>
                </a:cubicBezTo>
                <a:cubicBezTo>
                  <a:pt x="354675" y="14921"/>
                  <a:pt x="272330" y="-20720"/>
                  <a:pt x="156801" y="14922"/>
                </a:cubicBezTo>
                <a:cubicBezTo>
                  <a:pt x="41272" y="50564"/>
                  <a:pt x="62165" y="114473"/>
                  <a:pt x="38814" y="258270"/>
                </a:cubicBezTo>
                <a:cubicBezTo>
                  <a:pt x="15462" y="402067"/>
                  <a:pt x="20379" y="668767"/>
                  <a:pt x="16692" y="877702"/>
                </a:cubicBezTo>
                <a:cubicBezTo>
                  <a:pt x="13005" y="1086637"/>
                  <a:pt x="-18950" y="1361941"/>
                  <a:pt x="16692" y="1511883"/>
                </a:cubicBezTo>
                <a:cubicBezTo>
                  <a:pt x="52334" y="1661825"/>
                  <a:pt x="69540" y="1718361"/>
                  <a:pt x="230543" y="1777354"/>
                </a:cubicBezTo>
                <a:cubicBezTo>
                  <a:pt x="391546" y="1836347"/>
                  <a:pt x="499701" y="1862157"/>
                  <a:pt x="982711" y="1865844"/>
                </a:cubicBezTo>
                <a:cubicBezTo>
                  <a:pt x="1465721" y="1869531"/>
                  <a:pt x="2673859" y="1806850"/>
                  <a:pt x="3128601" y="1799476"/>
                </a:cubicBezTo>
                <a:cubicBezTo>
                  <a:pt x="3583343" y="1792102"/>
                  <a:pt x="3647253" y="1806850"/>
                  <a:pt x="3711163" y="1821599"/>
                </a:cubicBezTo>
              </a:path>
            </a:pathLst>
          </a:custGeom>
          <a:solidFill>
            <a:srgbClr val="FAD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/>
          <p:cNvGrpSpPr/>
          <p:nvPr/>
        </p:nvGrpSpPr>
        <p:grpSpPr>
          <a:xfrm>
            <a:off x="869960" y="1477645"/>
            <a:ext cx="1395477" cy="1699326"/>
            <a:chOff x="9710734" y="567071"/>
            <a:chExt cx="1395477" cy="1699326"/>
          </a:xfrm>
        </p:grpSpPr>
        <p:grpSp>
          <p:nvGrpSpPr>
            <p:cNvPr id="5" name="グループ化 4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7" name="四角形: 角を丸くする 6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楕円 7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6" name="加算記号 5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矢印: 右 9"/>
          <p:cNvSpPr/>
          <p:nvPr/>
        </p:nvSpPr>
        <p:spPr>
          <a:xfrm>
            <a:off x="7779465" y="3042590"/>
            <a:ext cx="508820" cy="3539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/>
        </p:nvGrpSpPr>
        <p:grpSpPr>
          <a:xfrm>
            <a:off x="6101883" y="2383360"/>
            <a:ext cx="1395477" cy="1699326"/>
            <a:chOff x="9710734" y="567071"/>
            <a:chExt cx="1395477" cy="1699326"/>
          </a:xfrm>
        </p:grpSpPr>
        <p:grpSp>
          <p:nvGrpSpPr>
            <p:cNvPr id="14" name="グループ化 13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16" name="四角形: 角を丸くする 15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楕円 16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5" name="加算記号 14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1" name="矢印: 右 50"/>
          <p:cNvSpPr/>
          <p:nvPr/>
        </p:nvSpPr>
        <p:spPr>
          <a:xfrm rot="5400000">
            <a:off x="6544199" y="4280248"/>
            <a:ext cx="508820" cy="3539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矢印: 右 51"/>
          <p:cNvSpPr/>
          <p:nvPr/>
        </p:nvSpPr>
        <p:spPr>
          <a:xfrm rot="10800000">
            <a:off x="5293922" y="3042589"/>
            <a:ext cx="508820" cy="3539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右 52"/>
          <p:cNvSpPr/>
          <p:nvPr/>
        </p:nvSpPr>
        <p:spPr>
          <a:xfrm rot="16200000">
            <a:off x="6544761" y="1801711"/>
            <a:ext cx="508820" cy="3539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041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/>
        </p:nvGrpSpPr>
        <p:grpSpPr>
          <a:xfrm>
            <a:off x="2921307" y="1735965"/>
            <a:ext cx="3612535" cy="3585333"/>
            <a:chOff x="2921307" y="1685166"/>
            <a:chExt cx="3612535" cy="3585333"/>
          </a:xfrm>
        </p:grpSpPr>
        <p:grpSp>
          <p:nvGrpSpPr>
            <p:cNvPr id="172" name="グループ化 171"/>
            <p:cNvGrpSpPr/>
            <p:nvPr/>
          </p:nvGrpSpPr>
          <p:grpSpPr>
            <a:xfrm>
              <a:off x="4022359" y="2590881"/>
              <a:ext cx="1395477" cy="1699326"/>
              <a:chOff x="9710734" y="567071"/>
              <a:chExt cx="1395477" cy="1699326"/>
            </a:xfrm>
          </p:grpSpPr>
          <p:grpSp>
            <p:nvGrpSpPr>
              <p:cNvPr id="173" name="グループ化 172"/>
              <p:cNvGrpSpPr/>
              <p:nvPr/>
            </p:nvGrpSpPr>
            <p:grpSpPr>
              <a:xfrm rot="10800000">
                <a:off x="9710734" y="567071"/>
                <a:ext cx="1395477" cy="1699326"/>
                <a:chOff x="1771135" y="439798"/>
                <a:chExt cx="2240692" cy="2728577"/>
              </a:xfrm>
            </p:grpSpPr>
            <p:sp>
              <p:nvSpPr>
                <p:cNvPr id="175" name="四角形: 角を丸くする 174"/>
                <p:cNvSpPr/>
                <p:nvPr/>
              </p:nvSpPr>
              <p:spPr>
                <a:xfrm>
                  <a:off x="2350346" y="439798"/>
                  <a:ext cx="1082269" cy="2728577"/>
                </a:xfrm>
                <a:prstGeom prst="roundRect">
                  <a:avLst/>
                </a:prstGeom>
                <a:solidFill>
                  <a:schemeClr val="tx1"/>
                </a:solidFill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/>
                </a:p>
              </p:txBody>
            </p:sp>
            <p:sp>
              <p:nvSpPr>
                <p:cNvPr id="176" name="楕円 175"/>
                <p:cNvSpPr/>
                <p:nvPr/>
              </p:nvSpPr>
              <p:spPr>
                <a:xfrm>
                  <a:off x="1771135" y="683741"/>
                  <a:ext cx="2240692" cy="2240692"/>
                </a:xfrm>
                <a:prstGeom prst="ellipse">
                  <a:avLst/>
                </a:prstGeom>
                <a:solidFill>
                  <a:schemeClr val="bg1"/>
                </a:solidFill>
                <a:ln w="190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/>
                </a:p>
              </p:txBody>
            </p:sp>
          </p:grpSp>
          <p:sp>
            <p:nvSpPr>
              <p:cNvPr id="174" name="加算記号 173"/>
              <p:cNvSpPr/>
              <p:nvPr/>
            </p:nvSpPr>
            <p:spPr>
              <a:xfrm>
                <a:off x="10318689" y="1326951"/>
                <a:ext cx="179566" cy="179566"/>
              </a:xfrm>
              <a:prstGeom prst="mathPlus">
                <a:avLst>
                  <a:gd name="adj1" fmla="val 312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/>
              </a:p>
            </p:txBody>
          </p:sp>
        </p:grpSp>
        <p:cxnSp>
          <p:nvCxnSpPr>
            <p:cNvPr id="94" name="直線矢印コネクタ 93"/>
            <p:cNvCxnSpPr>
              <a:cxnSpLocks/>
            </p:cNvCxnSpPr>
            <p:nvPr/>
          </p:nvCxnSpPr>
          <p:spPr>
            <a:xfrm rot="5400000">
              <a:off x="3449354" y="3714787"/>
              <a:ext cx="1544403" cy="9976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直線矢印コネクタ 1023"/>
            <p:cNvCxnSpPr>
              <a:cxnSpLocks/>
            </p:cNvCxnSpPr>
            <p:nvPr/>
          </p:nvCxnSpPr>
          <p:spPr>
            <a:xfrm rot="5400000" flipH="1">
              <a:off x="3587480" y="2308511"/>
              <a:ext cx="1756252" cy="5095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直線矢印コネクタ 1033"/>
            <p:cNvCxnSpPr>
              <a:cxnSpLocks/>
            </p:cNvCxnSpPr>
            <p:nvPr/>
          </p:nvCxnSpPr>
          <p:spPr>
            <a:xfrm rot="5400000">
              <a:off x="3805847" y="4355959"/>
              <a:ext cx="182908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直線矢印コネクタ 1040"/>
            <p:cNvCxnSpPr>
              <a:cxnSpLocks/>
            </p:cNvCxnSpPr>
            <p:nvPr/>
          </p:nvCxnSpPr>
          <p:spPr>
            <a:xfrm rot="5400000" flipV="1">
              <a:off x="4449023" y="3712784"/>
              <a:ext cx="1540568" cy="99783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直線矢印コネクタ 1043"/>
            <p:cNvCxnSpPr>
              <a:cxnSpLocks/>
            </p:cNvCxnSpPr>
            <p:nvPr/>
          </p:nvCxnSpPr>
          <p:spPr>
            <a:xfrm rot="5400000" flipV="1">
              <a:off x="5175185" y="2986620"/>
              <a:ext cx="759502" cy="166909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直線矢印コネクタ 1046"/>
            <p:cNvCxnSpPr>
              <a:cxnSpLocks/>
            </p:cNvCxnSpPr>
            <p:nvPr/>
          </p:nvCxnSpPr>
          <p:spPr>
            <a:xfrm rot="5400000" flipH="1" flipV="1">
              <a:off x="5497437" y="2405013"/>
              <a:ext cx="259356" cy="181345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直線矢印コネクタ 1050"/>
            <p:cNvCxnSpPr>
              <a:cxnSpLocks/>
            </p:cNvCxnSpPr>
            <p:nvPr/>
          </p:nvCxnSpPr>
          <p:spPr>
            <a:xfrm rot="5400000" flipH="1" flipV="1">
              <a:off x="4812723" y="2150354"/>
              <a:ext cx="1198731" cy="1383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直線矢印コネクタ 1053"/>
            <p:cNvCxnSpPr>
              <a:cxnSpLocks/>
            </p:cNvCxnSpPr>
            <p:nvPr/>
          </p:nvCxnSpPr>
          <p:spPr>
            <a:xfrm rot="5400000">
              <a:off x="3510598" y="2991130"/>
              <a:ext cx="759502" cy="16600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直線矢印コネクタ 1056"/>
            <p:cNvCxnSpPr>
              <a:cxnSpLocks/>
            </p:cNvCxnSpPr>
            <p:nvPr/>
          </p:nvCxnSpPr>
          <p:spPr>
            <a:xfrm rot="5400000" flipH="1">
              <a:off x="3691169" y="2412200"/>
              <a:ext cx="259356" cy="17990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直線矢印コネクタ 1058"/>
            <p:cNvCxnSpPr>
              <a:cxnSpLocks/>
            </p:cNvCxnSpPr>
            <p:nvPr/>
          </p:nvCxnSpPr>
          <p:spPr>
            <a:xfrm rot="5400000" flipH="1">
              <a:off x="3431111" y="2152142"/>
              <a:ext cx="1198731" cy="137982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直線矢印コネクタ 1062"/>
            <p:cNvCxnSpPr>
              <a:cxnSpLocks/>
            </p:cNvCxnSpPr>
            <p:nvPr/>
          </p:nvCxnSpPr>
          <p:spPr>
            <a:xfrm rot="5400000" flipH="1" flipV="1">
              <a:off x="4100003" y="2305551"/>
              <a:ext cx="1756252" cy="5154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8" name="テキスト ボックス 177"/>
          <p:cNvSpPr txBox="1"/>
          <p:nvPr/>
        </p:nvSpPr>
        <p:spPr>
          <a:xfrm>
            <a:off x="2410808" y="1211770"/>
            <a:ext cx="109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方向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416845" y="2997395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6219054" y="4108309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7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2864093" y="1957213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5437970" y="4941578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8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3847902" y="1361158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3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4382099" y="5250295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9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5" name="テキスト ボックス 184"/>
          <p:cNvSpPr txBox="1"/>
          <p:nvPr/>
        </p:nvSpPr>
        <p:spPr>
          <a:xfrm>
            <a:off x="4928949" y="1361158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4</a:t>
            </a:r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3275939" y="4946327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10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7" name="テキスト ボックス 186"/>
          <p:cNvSpPr txBox="1"/>
          <p:nvPr/>
        </p:nvSpPr>
        <p:spPr>
          <a:xfrm>
            <a:off x="5908639" y="1957213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5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2539584" y="4112270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11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6347055" y="3000549"/>
            <a:ext cx="675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sz="28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6</a:t>
            </a:r>
            <a:endParaRPr kumimoji="1" lang="ja-JP" altLang="en-US" sz="28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2101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11" y="930876"/>
            <a:ext cx="3810000" cy="381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1" y="930876"/>
            <a:ext cx="3810000" cy="3810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11" y="93087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7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02" y="1523734"/>
            <a:ext cx="3810532" cy="381053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734" y="1523734"/>
            <a:ext cx="3810532" cy="3810532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66" y="1523734"/>
            <a:ext cx="3810532" cy="3810532"/>
          </a:xfrm>
          <a:prstGeom prst="rect">
            <a:avLst/>
          </a:prstGeom>
        </p:spPr>
      </p:pic>
      <p:sp>
        <p:nvSpPr>
          <p:cNvPr id="7" name="円: 塗りつぶしなし 6"/>
          <p:cNvSpPr/>
          <p:nvPr/>
        </p:nvSpPr>
        <p:spPr>
          <a:xfrm>
            <a:off x="380203" y="1523735"/>
            <a:ext cx="3810532" cy="3810532"/>
          </a:xfrm>
          <a:prstGeom prst="donut">
            <a:avLst>
              <a:gd name="adj" fmla="val 44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: 塗りつぶしなし 9"/>
          <p:cNvSpPr/>
          <p:nvPr/>
        </p:nvSpPr>
        <p:spPr>
          <a:xfrm>
            <a:off x="4190734" y="1523734"/>
            <a:ext cx="3810532" cy="3810532"/>
          </a:xfrm>
          <a:prstGeom prst="donut">
            <a:avLst>
              <a:gd name="adj" fmla="val 44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円: 塗りつぶしなし 10"/>
          <p:cNvSpPr/>
          <p:nvPr/>
        </p:nvSpPr>
        <p:spPr>
          <a:xfrm>
            <a:off x="8001266" y="1523734"/>
            <a:ext cx="3810532" cy="3810532"/>
          </a:xfrm>
          <a:prstGeom prst="donut">
            <a:avLst>
              <a:gd name="adj" fmla="val 44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0201" y="1523733"/>
            <a:ext cx="34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endParaRPr kumimoji="1"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90732" y="1523733"/>
            <a:ext cx="34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  <a:endParaRPr kumimoji="1"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8001263" y="1523733"/>
            <a:ext cx="34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c</a:t>
            </a:r>
            <a:endParaRPr kumimoji="1" lang="ja-JP" altLang="en-US" sz="3600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45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59" y="597302"/>
            <a:ext cx="3485522" cy="19606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3" y="293052"/>
            <a:ext cx="3485522" cy="1960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75" y="349716"/>
            <a:ext cx="3529914" cy="198557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281" y="2761924"/>
            <a:ext cx="3485522" cy="196060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43" y="2736953"/>
            <a:ext cx="3529914" cy="198557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95" y="4646012"/>
            <a:ext cx="3529914" cy="1985577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043" y="2497864"/>
            <a:ext cx="3529914" cy="198557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59" y="4872423"/>
            <a:ext cx="3485522" cy="196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1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281881" y="1433297"/>
            <a:ext cx="4646140" cy="4730874"/>
            <a:chOff x="2281881" y="1433297"/>
            <a:chExt cx="4646140" cy="4730874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7" t="33770" r="10839"/>
            <a:stretch/>
          </p:blipFill>
          <p:spPr>
            <a:xfrm>
              <a:off x="2281881" y="3798734"/>
              <a:ext cx="4646140" cy="2365437"/>
            </a:xfrm>
            <a:prstGeom prst="rect">
              <a:avLst/>
            </a:prstGeom>
          </p:spPr>
        </p:pic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0" t="22599" r="13792" b="9818"/>
            <a:stretch/>
          </p:blipFill>
          <p:spPr>
            <a:xfrm>
              <a:off x="2281881" y="1433297"/>
              <a:ext cx="4646140" cy="2365437"/>
            </a:xfrm>
            <a:prstGeom prst="rect">
              <a:avLst/>
            </a:prstGeom>
          </p:spPr>
        </p:pic>
        <p:sp>
          <p:nvSpPr>
            <p:cNvPr id="2" name="矢印: 下 1"/>
            <p:cNvSpPr/>
            <p:nvPr/>
          </p:nvSpPr>
          <p:spPr>
            <a:xfrm>
              <a:off x="4326924" y="3320748"/>
              <a:ext cx="556054" cy="801151"/>
            </a:xfrm>
            <a:prstGeom prst="downArrow">
              <a:avLst>
                <a:gd name="adj1" fmla="val 38506"/>
                <a:gd name="adj2" fmla="val 45402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52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グループ化 27"/>
          <p:cNvGrpSpPr/>
          <p:nvPr/>
        </p:nvGrpSpPr>
        <p:grpSpPr>
          <a:xfrm>
            <a:off x="2342109" y="1811831"/>
            <a:ext cx="6864710" cy="3024597"/>
            <a:chOff x="3168960" y="1724282"/>
            <a:chExt cx="6864710" cy="3024597"/>
          </a:xfrm>
        </p:grpSpPr>
        <p:grpSp>
          <p:nvGrpSpPr>
            <p:cNvPr id="27" name="グループ化 26"/>
            <p:cNvGrpSpPr/>
            <p:nvPr/>
          </p:nvGrpSpPr>
          <p:grpSpPr>
            <a:xfrm>
              <a:off x="3168960" y="2233102"/>
              <a:ext cx="6864710" cy="2515777"/>
              <a:chOff x="3168960" y="2233102"/>
              <a:chExt cx="6864710" cy="2515777"/>
            </a:xfrm>
          </p:grpSpPr>
          <p:sp>
            <p:nvSpPr>
              <p:cNvPr id="1025" name="フリーフォーム: 図形 1024"/>
              <p:cNvSpPr/>
              <p:nvPr/>
            </p:nvSpPr>
            <p:spPr>
              <a:xfrm>
                <a:off x="3168960" y="2233102"/>
                <a:ext cx="3711163" cy="1889228"/>
              </a:xfrm>
              <a:custGeom>
                <a:avLst/>
                <a:gdLst>
                  <a:gd name="connsiteX0" fmla="*/ 3445692 w 3711163"/>
                  <a:gd name="connsiteY0" fmla="*/ 191902 h 1866000"/>
                  <a:gd name="connsiteX1" fmla="*/ 2420679 w 3711163"/>
                  <a:gd name="connsiteY1" fmla="*/ 191902 h 1866000"/>
                  <a:gd name="connsiteX2" fmla="*/ 731988 w 3711163"/>
                  <a:gd name="connsiteY2" fmla="*/ 44418 h 1866000"/>
                  <a:gd name="connsiteX3" fmla="*/ 156801 w 3711163"/>
                  <a:gd name="connsiteY3" fmla="*/ 14922 h 1866000"/>
                  <a:gd name="connsiteX4" fmla="*/ 38814 w 3711163"/>
                  <a:gd name="connsiteY4" fmla="*/ 258270 h 1866000"/>
                  <a:gd name="connsiteX5" fmla="*/ 16692 w 3711163"/>
                  <a:gd name="connsiteY5" fmla="*/ 877702 h 1866000"/>
                  <a:gd name="connsiteX6" fmla="*/ 16692 w 3711163"/>
                  <a:gd name="connsiteY6" fmla="*/ 1511883 h 1866000"/>
                  <a:gd name="connsiteX7" fmla="*/ 230543 w 3711163"/>
                  <a:gd name="connsiteY7" fmla="*/ 1777354 h 1866000"/>
                  <a:gd name="connsiteX8" fmla="*/ 982711 w 3711163"/>
                  <a:gd name="connsiteY8" fmla="*/ 1865844 h 1866000"/>
                  <a:gd name="connsiteX9" fmla="*/ 3128601 w 3711163"/>
                  <a:gd name="connsiteY9" fmla="*/ 1799476 h 1866000"/>
                  <a:gd name="connsiteX10" fmla="*/ 3711163 w 3711163"/>
                  <a:gd name="connsiteY10" fmla="*/ 1821599 h 186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11163" h="1866000">
                    <a:moveTo>
                      <a:pt x="3445692" y="191902"/>
                    </a:moveTo>
                    <a:cubicBezTo>
                      <a:pt x="3159327" y="204192"/>
                      <a:pt x="2872963" y="216483"/>
                      <a:pt x="2420679" y="191902"/>
                    </a:cubicBezTo>
                    <a:cubicBezTo>
                      <a:pt x="1968395" y="167321"/>
                      <a:pt x="1109301" y="73915"/>
                      <a:pt x="731988" y="44418"/>
                    </a:cubicBezTo>
                    <a:cubicBezTo>
                      <a:pt x="354675" y="14921"/>
                      <a:pt x="272330" y="-20720"/>
                      <a:pt x="156801" y="14922"/>
                    </a:cubicBezTo>
                    <a:cubicBezTo>
                      <a:pt x="41272" y="50564"/>
                      <a:pt x="62165" y="114473"/>
                      <a:pt x="38814" y="258270"/>
                    </a:cubicBezTo>
                    <a:cubicBezTo>
                      <a:pt x="15462" y="402067"/>
                      <a:pt x="20379" y="668767"/>
                      <a:pt x="16692" y="877702"/>
                    </a:cubicBezTo>
                    <a:cubicBezTo>
                      <a:pt x="13005" y="1086637"/>
                      <a:pt x="-18950" y="1361941"/>
                      <a:pt x="16692" y="1511883"/>
                    </a:cubicBezTo>
                    <a:cubicBezTo>
                      <a:pt x="52334" y="1661825"/>
                      <a:pt x="69540" y="1718361"/>
                      <a:pt x="230543" y="1777354"/>
                    </a:cubicBezTo>
                    <a:cubicBezTo>
                      <a:pt x="391546" y="1836347"/>
                      <a:pt x="499701" y="1862157"/>
                      <a:pt x="982711" y="1865844"/>
                    </a:cubicBezTo>
                    <a:cubicBezTo>
                      <a:pt x="1465721" y="1869531"/>
                      <a:pt x="2673859" y="1806850"/>
                      <a:pt x="3128601" y="1799476"/>
                    </a:cubicBezTo>
                    <a:cubicBezTo>
                      <a:pt x="3583343" y="1792102"/>
                      <a:pt x="3647253" y="1806850"/>
                      <a:pt x="3711163" y="1821599"/>
                    </a:cubicBezTo>
                  </a:path>
                </a:pathLst>
              </a:custGeom>
              <a:solidFill>
                <a:srgbClr val="FADB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6" name="グループ化 25"/>
              <p:cNvGrpSpPr/>
              <p:nvPr/>
            </p:nvGrpSpPr>
            <p:grpSpPr>
              <a:xfrm>
                <a:off x="6290187" y="2329668"/>
                <a:ext cx="3743483" cy="2419211"/>
                <a:chOff x="6290187" y="2329668"/>
                <a:chExt cx="3743483" cy="2419211"/>
              </a:xfrm>
            </p:grpSpPr>
            <p:sp>
              <p:nvSpPr>
                <p:cNvPr id="62" name="フリーフォーム: 図形 61"/>
                <p:cNvSpPr/>
                <p:nvPr/>
              </p:nvSpPr>
              <p:spPr>
                <a:xfrm>
                  <a:off x="6290187" y="2329668"/>
                  <a:ext cx="3743483" cy="2419211"/>
                </a:xfrm>
                <a:custGeom>
                  <a:avLst/>
                  <a:gdLst>
                    <a:gd name="connsiteX0" fmla="*/ 0 w 3743483"/>
                    <a:gd name="connsiteY0" fmla="*/ 111190 h 2419211"/>
                    <a:gd name="connsiteX1" fmla="*/ 1039761 w 3743483"/>
                    <a:gd name="connsiteY1" fmla="*/ 133313 h 2419211"/>
                    <a:gd name="connsiteX2" fmla="*/ 2344994 w 3743483"/>
                    <a:gd name="connsiteY2" fmla="*/ 577 h 2419211"/>
                    <a:gd name="connsiteX3" fmla="*/ 3237271 w 3743483"/>
                    <a:gd name="connsiteY3" fmla="*/ 103816 h 2419211"/>
                    <a:gd name="connsiteX4" fmla="*/ 3620729 w 3743483"/>
                    <a:gd name="connsiteY4" fmla="*/ 494648 h 2419211"/>
                    <a:gd name="connsiteX5" fmla="*/ 3716594 w 3743483"/>
                    <a:gd name="connsiteY5" fmla="*/ 1939990 h 2419211"/>
                    <a:gd name="connsiteX6" fmla="*/ 3185652 w 3743483"/>
                    <a:gd name="connsiteY6" fmla="*/ 2345571 h 2419211"/>
                    <a:gd name="connsiteX7" fmla="*/ 2359742 w 3743483"/>
                    <a:gd name="connsiteY7" fmla="*/ 2367693 h 2419211"/>
                    <a:gd name="connsiteX8" fmla="*/ 1408471 w 3743483"/>
                    <a:gd name="connsiteY8" fmla="*/ 1807255 h 2419211"/>
                    <a:gd name="connsiteX9" fmla="*/ 995516 w 3743483"/>
                    <a:gd name="connsiteY9" fmla="*/ 1711390 h 2419211"/>
                    <a:gd name="connsiteX10" fmla="*/ 14748 w 3743483"/>
                    <a:gd name="connsiteY10" fmla="*/ 1704016 h 2419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43483" h="2419211">
                      <a:moveTo>
                        <a:pt x="0" y="111190"/>
                      </a:moveTo>
                      <a:cubicBezTo>
                        <a:pt x="324464" y="131469"/>
                        <a:pt x="648929" y="151749"/>
                        <a:pt x="1039761" y="133313"/>
                      </a:cubicBezTo>
                      <a:cubicBezTo>
                        <a:pt x="1430593" y="114878"/>
                        <a:pt x="1978742" y="5493"/>
                        <a:pt x="2344994" y="577"/>
                      </a:cubicBezTo>
                      <a:cubicBezTo>
                        <a:pt x="2711246" y="-4339"/>
                        <a:pt x="3024649" y="21471"/>
                        <a:pt x="3237271" y="103816"/>
                      </a:cubicBezTo>
                      <a:cubicBezTo>
                        <a:pt x="3449893" y="186161"/>
                        <a:pt x="3540842" y="188619"/>
                        <a:pt x="3620729" y="494648"/>
                      </a:cubicBezTo>
                      <a:cubicBezTo>
                        <a:pt x="3700616" y="800677"/>
                        <a:pt x="3789107" y="1631503"/>
                        <a:pt x="3716594" y="1939990"/>
                      </a:cubicBezTo>
                      <a:cubicBezTo>
                        <a:pt x="3644081" y="2248477"/>
                        <a:pt x="3411794" y="2274287"/>
                        <a:pt x="3185652" y="2345571"/>
                      </a:cubicBezTo>
                      <a:cubicBezTo>
                        <a:pt x="2959510" y="2416855"/>
                        <a:pt x="2655939" y="2457412"/>
                        <a:pt x="2359742" y="2367693"/>
                      </a:cubicBezTo>
                      <a:cubicBezTo>
                        <a:pt x="2063545" y="2277974"/>
                        <a:pt x="1635842" y="1916639"/>
                        <a:pt x="1408471" y="1807255"/>
                      </a:cubicBezTo>
                      <a:cubicBezTo>
                        <a:pt x="1181100" y="1697871"/>
                        <a:pt x="1227803" y="1728596"/>
                        <a:pt x="995516" y="1711390"/>
                      </a:cubicBezTo>
                      <a:cubicBezTo>
                        <a:pt x="763229" y="1694184"/>
                        <a:pt x="388988" y="1699100"/>
                        <a:pt x="14748" y="1704016"/>
                      </a:cubicBezTo>
                    </a:path>
                  </a:pathLst>
                </a:custGeom>
                <a:solidFill>
                  <a:srgbClr val="FADB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5" name="フリーフォーム: 図形 24"/>
                <p:cNvSpPr/>
                <p:nvPr/>
              </p:nvSpPr>
              <p:spPr>
                <a:xfrm>
                  <a:off x="8907624" y="4572446"/>
                  <a:ext cx="908653" cy="45719"/>
                </a:xfrm>
                <a:custGeom>
                  <a:avLst/>
                  <a:gdLst>
                    <a:gd name="connsiteX0" fmla="*/ 945137 w 945137"/>
                    <a:gd name="connsiteY0" fmla="*/ 0 h 30797"/>
                    <a:gd name="connsiteX1" fmla="*/ 706932 w 945137"/>
                    <a:gd name="connsiteY1" fmla="*/ 30736 h 30797"/>
                    <a:gd name="connsiteX2" fmla="*/ 361150 w 945137"/>
                    <a:gd name="connsiteY2" fmla="*/ 7684 h 30797"/>
                    <a:gd name="connsiteX3" fmla="*/ 0 w 945137"/>
                    <a:gd name="connsiteY3" fmla="*/ 0 h 30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45137" h="30797">
                      <a:moveTo>
                        <a:pt x="945137" y="0"/>
                      </a:moveTo>
                      <a:cubicBezTo>
                        <a:pt x="874700" y="14727"/>
                        <a:pt x="804263" y="29455"/>
                        <a:pt x="706932" y="30736"/>
                      </a:cubicBezTo>
                      <a:cubicBezTo>
                        <a:pt x="609601" y="32017"/>
                        <a:pt x="478972" y="12807"/>
                        <a:pt x="361150" y="7684"/>
                      </a:cubicBezTo>
                      <a:cubicBezTo>
                        <a:pt x="243328" y="2561"/>
                        <a:pt x="56349" y="1281"/>
                        <a:pt x="0" y="0"/>
                      </a:cubicBezTo>
                    </a:path>
                  </a:pathLst>
                </a:custGeom>
                <a:solidFill>
                  <a:srgbClr val="FADBC6"/>
                </a:solidFill>
                <a:ln w="381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</p:grpSp>
        <p:sp>
          <p:nvSpPr>
            <p:cNvPr id="10" name="矢印: 右 9"/>
            <p:cNvSpPr/>
            <p:nvPr/>
          </p:nvSpPr>
          <p:spPr>
            <a:xfrm>
              <a:off x="7779465" y="3042590"/>
              <a:ext cx="508820" cy="3539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3" name="グループ化 12"/>
            <p:cNvGrpSpPr/>
            <p:nvPr/>
          </p:nvGrpSpPr>
          <p:grpSpPr>
            <a:xfrm>
              <a:off x="6101883" y="2383360"/>
              <a:ext cx="1395477" cy="1699326"/>
              <a:chOff x="9710734" y="567071"/>
              <a:chExt cx="1395477" cy="1699326"/>
            </a:xfrm>
          </p:grpSpPr>
          <p:grpSp>
            <p:nvGrpSpPr>
              <p:cNvPr id="14" name="グループ化 13"/>
              <p:cNvGrpSpPr/>
              <p:nvPr/>
            </p:nvGrpSpPr>
            <p:grpSpPr>
              <a:xfrm rot="10800000">
                <a:off x="9710734" y="567071"/>
                <a:ext cx="1395477" cy="1699326"/>
                <a:chOff x="1771135" y="439798"/>
                <a:chExt cx="2240692" cy="2728577"/>
              </a:xfrm>
            </p:grpSpPr>
            <p:sp>
              <p:nvSpPr>
                <p:cNvPr id="16" name="四角形: 角を丸くする 15"/>
                <p:cNvSpPr/>
                <p:nvPr/>
              </p:nvSpPr>
              <p:spPr>
                <a:xfrm>
                  <a:off x="2350346" y="439798"/>
                  <a:ext cx="1082269" cy="2728577"/>
                </a:xfrm>
                <a:prstGeom prst="roundRect">
                  <a:avLst/>
                </a:prstGeom>
                <a:solidFill>
                  <a:schemeClr val="tx1"/>
                </a:solidFill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" name="楕円 16"/>
                <p:cNvSpPr/>
                <p:nvPr/>
              </p:nvSpPr>
              <p:spPr>
                <a:xfrm>
                  <a:off x="1771135" y="683741"/>
                  <a:ext cx="2240692" cy="2240692"/>
                </a:xfrm>
                <a:prstGeom prst="ellipse">
                  <a:avLst/>
                </a:prstGeom>
                <a:solidFill>
                  <a:schemeClr val="bg1"/>
                </a:solidFill>
                <a:ln w="190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15" name="加算記号 14"/>
              <p:cNvSpPr/>
              <p:nvPr/>
            </p:nvSpPr>
            <p:spPr>
              <a:xfrm>
                <a:off x="10318689" y="1326951"/>
                <a:ext cx="179566" cy="179566"/>
              </a:xfrm>
              <a:prstGeom prst="mathPlus">
                <a:avLst>
                  <a:gd name="adj1" fmla="val 312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1" name="矢印: 右 50"/>
            <p:cNvSpPr/>
            <p:nvPr/>
          </p:nvSpPr>
          <p:spPr>
            <a:xfrm rot="5400000">
              <a:off x="6544199" y="4309744"/>
              <a:ext cx="508820" cy="3539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矢印: 右 51"/>
            <p:cNvSpPr/>
            <p:nvPr/>
          </p:nvSpPr>
          <p:spPr>
            <a:xfrm rot="10800000">
              <a:off x="5293922" y="3042589"/>
              <a:ext cx="508820" cy="3539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矢印: 右 52"/>
            <p:cNvSpPr/>
            <p:nvPr/>
          </p:nvSpPr>
          <p:spPr>
            <a:xfrm rot="16200000">
              <a:off x="6544761" y="1801711"/>
              <a:ext cx="508820" cy="35396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785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右 3"/>
          <p:cNvSpPr/>
          <p:nvPr/>
        </p:nvSpPr>
        <p:spPr>
          <a:xfrm>
            <a:off x="6993924" y="2907957"/>
            <a:ext cx="696098" cy="7002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矢印: 右 4"/>
          <p:cNvSpPr/>
          <p:nvPr/>
        </p:nvSpPr>
        <p:spPr>
          <a:xfrm rot="10800000">
            <a:off x="4180699" y="2907957"/>
            <a:ext cx="696098" cy="7002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右 5"/>
          <p:cNvSpPr/>
          <p:nvPr/>
        </p:nvSpPr>
        <p:spPr>
          <a:xfrm rot="5400000">
            <a:off x="5587311" y="4277499"/>
            <a:ext cx="696098" cy="7002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/>
          <p:cNvSpPr/>
          <p:nvPr/>
        </p:nvSpPr>
        <p:spPr>
          <a:xfrm rot="16200000">
            <a:off x="5587311" y="1464274"/>
            <a:ext cx="696098" cy="7002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2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grpSp>
          <p:nvGrpSpPr>
            <p:cNvPr id="42" name="グループ化 41"/>
            <p:cNvGrpSpPr/>
            <p:nvPr/>
          </p:nvGrpSpPr>
          <p:grpSpPr>
            <a:xfrm>
              <a:off x="1524000" y="0"/>
              <a:ext cx="9144000" cy="6858000"/>
              <a:chOff x="1524000" y="0"/>
              <a:chExt cx="9144000" cy="6858000"/>
            </a:xfrm>
          </p:grpSpPr>
          <p:pic>
            <p:nvPicPr>
              <p:cNvPr id="37" name="図 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4000" y="0"/>
                <a:ext cx="9144000" cy="6858000"/>
              </a:xfrm>
              <a:prstGeom prst="rect">
                <a:avLst/>
              </a:prstGeom>
            </p:spPr>
          </p:pic>
          <p:sp>
            <p:nvSpPr>
              <p:cNvPr id="38" name="矢印: 右 37"/>
              <p:cNvSpPr/>
              <p:nvPr/>
            </p:nvSpPr>
            <p:spPr>
              <a:xfrm>
                <a:off x="6993924" y="2907957"/>
                <a:ext cx="696098" cy="700216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矢印: 右 38"/>
              <p:cNvSpPr/>
              <p:nvPr/>
            </p:nvSpPr>
            <p:spPr>
              <a:xfrm rot="10800000">
                <a:off x="4180699" y="2907957"/>
                <a:ext cx="696098" cy="700216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矢印: 右 39"/>
              <p:cNvSpPr/>
              <p:nvPr/>
            </p:nvSpPr>
            <p:spPr>
              <a:xfrm rot="5400000">
                <a:off x="5587311" y="4277499"/>
                <a:ext cx="696098" cy="700216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矢印: 右 40"/>
              <p:cNvSpPr/>
              <p:nvPr/>
            </p:nvSpPr>
            <p:spPr>
              <a:xfrm rot="16200000">
                <a:off x="5587311" y="1464274"/>
                <a:ext cx="696098" cy="700216"/>
              </a:xfrm>
              <a:prstGeom prst="rightArrow">
                <a:avLst/>
              </a:prstGeom>
              <a:solidFill>
                <a:srgbClr val="0070C0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楕円 1"/>
            <p:cNvSpPr/>
            <p:nvPr/>
          </p:nvSpPr>
          <p:spPr>
            <a:xfrm>
              <a:off x="5416991" y="2719954"/>
              <a:ext cx="1020024" cy="1020024"/>
            </a:xfrm>
            <a:prstGeom prst="ellipse">
              <a:avLst/>
            </a:prstGeom>
            <a:solidFill>
              <a:srgbClr val="3030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609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2371543" y="1751214"/>
            <a:ext cx="6916025" cy="3253046"/>
            <a:chOff x="2012619" y="1477748"/>
            <a:chExt cx="6916025" cy="3253046"/>
          </a:xfrm>
        </p:grpSpPr>
        <p:grpSp>
          <p:nvGrpSpPr>
            <p:cNvPr id="82" name="グループ化 81"/>
            <p:cNvGrpSpPr/>
            <p:nvPr/>
          </p:nvGrpSpPr>
          <p:grpSpPr>
            <a:xfrm rot="5460000">
              <a:off x="1995095" y="1495272"/>
              <a:ext cx="3253046" cy="3217997"/>
              <a:chOff x="2291309" y="1694894"/>
              <a:chExt cx="2819778" cy="2789397"/>
            </a:xfrm>
          </p:grpSpPr>
          <p:cxnSp>
            <p:nvCxnSpPr>
              <p:cNvPr id="42" name="直線コネクタ 41"/>
              <p:cNvCxnSpPr/>
              <p:nvPr/>
            </p:nvCxnSpPr>
            <p:spPr>
              <a:xfrm>
                <a:off x="2490948" y="2310526"/>
                <a:ext cx="628104" cy="27571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グループ化 23"/>
              <p:cNvGrpSpPr/>
              <p:nvPr/>
            </p:nvGrpSpPr>
            <p:grpSpPr>
              <a:xfrm rot="60000">
                <a:off x="2326327" y="1694894"/>
                <a:ext cx="2784760" cy="2789397"/>
                <a:chOff x="3445443" y="931491"/>
                <a:chExt cx="4800504" cy="4808497"/>
              </a:xfrm>
            </p:grpSpPr>
            <p:sp>
              <p:nvSpPr>
                <p:cNvPr id="5" name="楕円 4"/>
                <p:cNvSpPr/>
                <p:nvPr/>
              </p:nvSpPr>
              <p:spPr>
                <a:xfrm>
                  <a:off x="5452216" y="931491"/>
                  <a:ext cx="743484" cy="743484"/>
                </a:xfrm>
                <a:prstGeom prst="ellipse">
                  <a:avLst/>
                </a:prstGeom>
                <a:solidFill>
                  <a:srgbClr val="FF0000">
                    <a:alpha val="42745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6" name="楕円 5"/>
                <p:cNvSpPr/>
                <p:nvPr/>
              </p:nvSpPr>
              <p:spPr>
                <a:xfrm>
                  <a:off x="6527562" y="122062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" name="楕円 6"/>
                <p:cNvSpPr/>
                <p:nvPr/>
              </p:nvSpPr>
              <p:spPr>
                <a:xfrm>
                  <a:off x="7305165" y="211306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" name="楕円 7"/>
                <p:cNvSpPr/>
                <p:nvPr/>
              </p:nvSpPr>
              <p:spPr>
                <a:xfrm>
                  <a:off x="4342750" y="1262289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" name="楕円 8"/>
                <p:cNvSpPr/>
                <p:nvPr/>
              </p:nvSpPr>
              <p:spPr>
                <a:xfrm>
                  <a:off x="3565146" y="2212361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" name="楕円 9"/>
                <p:cNvSpPr/>
                <p:nvPr/>
              </p:nvSpPr>
              <p:spPr>
                <a:xfrm>
                  <a:off x="3445443" y="3399716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1" name="楕円 10"/>
                <p:cNvSpPr/>
                <p:nvPr/>
              </p:nvSpPr>
              <p:spPr>
                <a:xfrm>
                  <a:off x="7502463" y="320182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楕円 11"/>
                <p:cNvSpPr/>
                <p:nvPr/>
              </p:nvSpPr>
              <p:spPr>
                <a:xfrm>
                  <a:off x="3971008" y="4423299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3" name="楕円 12"/>
                <p:cNvSpPr/>
                <p:nvPr/>
              </p:nvSpPr>
              <p:spPr>
                <a:xfrm>
                  <a:off x="4960344" y="499650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楕円 13"/>
                <p:cNvSpPr/>
                <p:nvPr/>
              </p:nvSpPr>
              <p:spPr>
                <a:xfrm>
                  <a:off x="7019647" y="4320940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楕円 14"/>
                <p:cNvSpPr/>
                <p:nvPr/>
              </p:nvSpPr>
              <p:spPr>
                <a:xfrm>
                  <a:off x="6078079" y="4955560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17" name="直線矢印コネクタ 16"/>
                <p:cNvCxnSpPr/>
                <p:nvPr/>
              </p:nvCxnSpPr>
              <p:spPr>
                <a:xfrm flipH="1">
                  <a:off x="5336275" y="1262289"/>
                  <a:ext cx="484495" cy="4121753"/>
                </a:xfrm>
                <a:prstGeom prst="straightConnector1">
                  <a:avLst/>
                </a:prstGeom>
                <a:ln>
                  <a:noFill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矢印コネクタ 18"/>
                <p:cNvCxnSpPr/>
                <p:nvPr/>
              </p:nvCxnSpPr>
              <p:spPr>
                <a:xfrm flipH="1">
                  <a:off x="5348592" y="1583581"/>
                  <a:ext cx="1562666" cy="3787255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テキスト ボックス 24"/>
              <p:cNvSpPr txBox="1"/>
              <p:nvPr/>
            </p:nvSpPr>
            <p:spPr>
              <a:xfrm rot="16140000">
                <a:off x="3429183" y="2759824"/>
                <a:ext cx="623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A</a:t>
                </a:r>
                <a:endParaRPr kumimoji="1" lang="ja-JP" altLang="en-US" sz="2400" b="1" i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cxnSp>
            <p:nvCxnSpPr>
              <p:cNvPr id="31" name="直線矢印コネクタ 30"/>
              <p:cNvCxnSpPr/>
              <p:nvPr/>
            </p:nvCxnSpPr>
            <p:spPr>
              <a:xfrm flipH="1">
                <a:off x="2829670" y="2566991"/>
                <a:ext cx="178867" cy="39438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テキスト ボックス 34"/>
              <p:cNvSpPr txBox="1"/>
              <p:nvPr/>
            </p:nvSpPr>
            <p:spPr>
              <a:xfrm rot="16140000">
                <a:off x="2933037" y="2593474"/>
                <a:ext cx="6239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400" b="1" i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W</a:t>
                </a:r>
                <a:endParaRPr kumimoji="1" lang="ja-JP" altLang="en-US" sz="2400" b="1" i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cxnSp>
            <p:nvCxnSpPr>
              <p:cNvPr id="37" name="直線コネクタ 36"/>
              <p:cNvCxnSpPr/>
              <p:nvPr/>
            </p:nvCxnSpPr>
            <p:spPr>
              <a:xfrm>
                <a:off x="2291309" y="2752979"/>
                <a:ext cx="628104" cy="27571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グループ化 93"/>
            <p:cNvGrpSpPr/>
            <p:nvPr/>
          </p:nvGrpSpPr>
          <p:grpSpPr>
            <a:xfrm rot="5460000">
              <a:off x="5707571" y="1505516"/>
              <a:ext cx="3224149" cy="3217996"/>
              <a:chOff x="5477204" y="1694894"/>
              <a:chExt cx="2794731" cy="2789397"/>
            </a:xfrm>
          </p:grpSpPr>
          <p:grpSp>
            <p:nvGrpSpPr>
              <p:cNvPr id="64" name="グループ化 63"/>
              <p:cNvGrpSpPr/>
              <p:nvPr/>
            </p:nvGrpSpPr>
            <p:grpSpPr>
              <a:xfrm rot="60000">
                <a:off x="5477204" y="1694894"/>
                <a:ext cx="2784759" cy="2789397"/>
                <a:chOff x="3445444" y="931491"/>
                <a:chExt cx="4800503" cy="4808497"/>
              </a:xfrm>
            </p:grpSpPr>
            <p:sp>
              <p:nvSpPr>
                <p:cNvPr id="65" name="楕円 64"/>
                <p:cNvSpPr/>
                <p:nvPr/>
              </p:nvSpPr>
              <p:spPr>
                <a:xfrm>
                  <a:off x="5452216" y="931491"/>
                  <a:ext cx="743484" cy="743484"/>
                </a:xfrm>
                <a:prstGeom prst="ellipse">
                  <a:avLst/>
                </a:prstGeom>
                <a:solidFill>
                  <a:srgbClr val="FF0000">
                    <a:alpha val="43137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6" name="楕円 65"/>
                <p:cNvSpPr/>
                <p:nvPr/>
              </p:nvSpPr>
              <p:spPr>
                <a:xfrm>
                  <a:off x="6527562" y="122062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7" name="楕円 66"/>
                <p:cNvSpPr/>
                <p:nvPr/>
              </p:nvSpPr>
              <p:spPr>
                <a:xfrm>
                  <a:off x="7305165" y="211306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8" name="楕円 67"/>
                <p:cNvSpPr/>
                <p:nvPr/>
              </p:nvSpPr>
              <p:spPr>
                <a:xfrm>
                  <a:off x="4342750" y="1262289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9" name="楕円 68"/>
                <p:cNvSpPr/>
                <p:nvPr/>
              </p:nvSpPr>
              <p:spPr>
                <a:xfrm>
                  <a:off x="3565146" y="2212361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楕円 69"/>
                <p:cNvSpPr/>
                <p:nvPr/>
              </p:nvSpPr>
              <p:spPr>
                <a:xfrm rot="16080000">
                  <a:off x="3445443" y="3399715"/>
                  <a:ext cx="743485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1" name="楕円 70"/>
                <p:cNvSpPr/>
                <p:nvPr/>
              </p:nvSpPr>
              <p:spPr>
                <a:xfrm>
                  <a:off x="7502463" y="320182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2" name="楕円 71"/>
                <p:cNvSpPr/>
                <p:nvPr/>
              </p:nvSpPr>
              <p:spPr>
                <a:xfrm>
                  <a:off x="3971008" y="4423299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3" name="楕円 72"/>
                <p:cNvSpPr/>
                <p:nvPr/>
              </p:nvSpPr>
              <p:spPr>
                <a:xfrm>
                  <a:off x="4960344" y="4996504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4" name="楕円 73"/>
                <p:cNvSpPr/>
                <p:nvPr/>
              </p:nvSpPr>
              <p:spPr>
                <a:xfrm>
                  <a:off x="7019647" y="4320940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5" name="楕円 74"/>
                <p:cNvSpPr/>
                <p:nvPr/>
              </p:nvSpPr>
              <p:spPr>
                <a:xfrm>
                  <a:off x="6078079" y="4955560"/>
                  <a:ext cx="743484" cy="743484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  <a:alpha val="43137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6" name="直線矢印コネクタ 75"/>
                <p:cNvCxnSpPr/>
                <p:nvPr/>
              </p:nvCxnSpPr>
              <p:spPr>
                <a:xfrm flipH="1">
                  <a:off x="5336275" y="1262289"/>
                  <a:ext cx="484495" cy="4121753"/>
                </a:xfrm>
                <a:prstGeom prst="straightConnector1">
                  <a:avLst/>
                </a:prstGeom>
                <a:ln>
                  <a:noFill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正方形/長方形 82"/>
              <p:cNvSpPr/>
              <p:nvPr/>
            </p:nvSpPr>
            <p:spPr>
              <a:xfrm rot="16080000">
                <a:off x="6759319" y="1723365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1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4" name="正方形/長方形 83"/>
              <p:cNvSpPr/>
              <p:nvPr/>
            </p:nvSpPr>
            <p:spPr>
              <a:xfrm rot="16080000">
                <a:off x="6428742" y="4077520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2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5" name="正方形/長方形 84"/>
              <p:cNvSpPr/>
              <p:nvPr/>
            </p:nvSpPr>
            <p:spPr>
              <a:xfrm rot="16080000">
                <a:off x="7379871" y="1908029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3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6" name="正方形/長方形 85"/>
              <p:cNvSpPr/>
              <p:nvPr/>
            </p:nvSpPr>
            <p:spPr>
              <a:xfrm rot="16080000">
                <a:off x="5863524" y="3745893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4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7" name="正方形/長方形 86"/>
              <p:cNvSpPr/>
              <p:nvPr/>
            </p:nvSpPr>
            <p:spPr>
              <a:xfrm rot="16080000">
                <a:off x="7821730" y="2425118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5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8" name="正方形/長方形 87"/>
              <p:cNvSpPr/>
              <p:nvPr/>
            </p:nvSpPr>
            <p:spPr>
              <a:xfrm rot="16140000">
                <a:off x="5560681" y="3143484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6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89" name="正方形/長方形 88"/>
              <p:cNvSpPr/>
              <p:nvPr/>
            </p:nvSpPr>
            <p:spPr>
              <a:xfrm rot="16080000">
                <a:off x="7932419" y="3061318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7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90" name="正方形/長方形 89"/>
              <p:cNvSpPr/>
              <p:nvPr/>
            </p:nvSpPr>
            <p:spPr>
              <a:xfrm rot="16080000">
                <a:off x="5650583" y="2447449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8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>
              <a:xfrm rot="16080000">
                <a:off x="7635374" y="3704917"/>
                <a:ext cx="309700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9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92" name="正方形/長方形 91"/>
              <p:cNvSpPr/>
              <p:nvPr/>
            </p:nvSpPr>
            <p:spPr>
              <a:xfrm rot="16080000">
                <a:off x="6051534" y="1907896"/>
                <a:ext cx="434735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10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  <p:sp>
            <p:nvSpPr>
              <p:cNvPr id="93" name="正方形/長方形 92"/>
              <p:cNvSpPr/>
              <p:nvPr/>
            </p:nvSpPr>
            <p:spPr>
              <a:xfrm rot="16080000">
                <a:off x="7019913" y="4063083"/>
                <a:ext cx="434734" cy="369332"/>
              </a:xfrm>
              <a:prstGeom prst="rect">
                <a:avLst/>
              </a:prstGeom>
            </p:spPr>
            <p:txBody>
              <a:bodyPr wrap="none" anchor="t">
                <a:spAutoFit/>
              </a:bodyPr>
              <a:lstStyle/>
              <a:p>
                <a:pPr algn="ctr"/>
                <a:r>
                  <a:rPr lang="en-US" altLang="ja-JP" b="1" dirty="0">
                    <a:latin typeface="游ゴシック Medium" panose="020B0500000000000000" pitchFamily="50" charset="-128"/>
                    <a:ea typeface="游ゴシック Medium" panose="020B0500000000000000" pitchFamily="50" charset="-128"/>
                  </a:rPr>
                  <a:t>11</a:t>
                </a:r>
                <a:endParaRPr lang="ja-JP" altLang="en-US" b="1" dirty="0">
                  <a:latin typeface="游ゴシック Medium" panose="020B0500000000000000" pitchFamily="50" charset="-128"/>
                  <a:ea typeface="游ゴシック Medium" panose="020B0500000000000000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1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73" y="572299"/>
            <a:ext cx="7004969" cy="5403833"/>
          </a:xfrm>
          <a:prstGeom prst="rect">
            <a:avLst/>
          </a:prstGeom>
          <a:solidFill>
            <a:srgbClr val="3333FF">
              <a:alpha val="36863"/>
            </a:srgbClr>
          </a:solidFill>
        </p:spPr>
      </p:pic>
    </p:spTree>
    <p:extLst>
      <p:ext uri="{BB962C8B-B14F-4D97-AF65-F5344CB8AC3E}">
        <p14:creationId xmlns:p14="http://schemas.microsoft.com/office/powerpoint/2010/main" val="223325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1906910" y="536452"/>
            <a:ext cx="1371600" cy="5833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/>
        </p:nvGrpSpPr>
        <p:grpSpPr>
          <a:xfrm rot="10800000">
            <a:off x="6226439" y="874849"/>
            <a:ext cx="1395477" cy="1699326"/>
            <a:chOff x="1771135" y="439798"/>
            <a:chExt cx="2240692" cy="2728577"/>
          </a:xfrm>
        </p:grpSpPr>
        <p:sp>
          <p:nvSpPr>
            <p:cNvPr id="29" name="四角形: 角を丸くする 28"/>
            <p:cNvSpPr/>
            <p:nvPr/>
          </p:nvSpPr>
          <p:spPr>
            <a:xfrm>
              <a:off x="2350346" y="439798"/>
              <a:ext cx="1082269" cy="2728577"/>
            </a:xfrm>
            <a:prstGeom prst="roundRect">
              <a:avLst/>
            </a:prstGeom>
            <a:solidFill>
              <a:schemeClr val="tx1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/>
            <p:cNvSpPr/>
            <p:nvPr/>
          </p:nvSpPr>
          <p:spPr>
            <a:xfrm>
              <a:off x="1771135" y="683741"/>
              <a:ext cx="2240692" cy="2240692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2" name="矢印: 下 41"/>
          <p:cNvSpPr/>
          <p:nvPr/>
        </p:nvSpPr>
        <p:spPr>
          <a:xfrm rot="10800000">
            <a:off x="4135114" y="947333"/>
            <a:ext cx="425825" cy="228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/>
          <p:cNvGrpSpPr/>
          <p:nvPr/>
        </p:nvGrpSpPr>
        <p:grpSpPr>
          <a:xfrm>
            <a:off x="3650290" y="1279880"/>
            <a:ext cx="1395477" cy="1699326"/>
            <a:chOff x="9710734" y="567071"/>
            <a:chExt cx="1395477" cy="1699326"/>
          </a:xfrm>
        </p:grpSpPr>
        <p:grpSp>
          <p:nvGrpSpPr>
            <p:cNvPr id="43" name="グループ化 42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45" name="四角形: 角を丸くする 44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6" name="楕円 45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44" name="加算記号 43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6" name="楕円 35"/>
          <p:cNvSpPr/>
          <p:nvPr/>
        </p:nvSpPr>
        <p:spPr>
          <a:xfrm rot="5400000">
            <a:off x="4170043" y="1537801"/>
            <a:ext cx="355969" cy="3559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楕円 68"/>
          <p:cNvSpPr/>
          <p:nvPr/>
        </p:nvSpPr>
        <p:spPr>
          <a:xfrm rot="5400000">
            <a:off x="6746192" y="1537799"/>
            <a:ext cx="355969" cy="3559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加算記号 37"/>
          <p:cNvSpPr/>
          <p:nvPr/>
        </p:nvSpPr>
        <p:spPr>
          <a:xfrm>
            <a:off x="6834394" y="1634729"/>
            <a:ext cx="179566" cy="179566"/>
          </a:xfrm>
          <a:prstGeom prst="mathPlus">
            <a:avLst>
              <a:gd name="adj1" fmla="val 312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>
            <a:cxnSpLocks/>
          </p:cNvCxnSpPr>
          <p:nvPr/>
        </p:nvCxnSpPr>
        <p:spPr>
          <a:xfrm>
            <a:off x="2972466" y="1723682"/>
            <a:ext cx="5974835" cy="0"/>
          </a:xfrm>
          <a:prstGeom prst="line">
            <a:avLst/>
          </a:prstGeom>
          <a:ln w="9525"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グループ化 69"/>
          <p:cNvGrpSpPr/>
          <p:nvPr/>
        </p:nvGrpSpPr>
        <p:grpSpPr>
          <a:xfrm rot="10800000">
            <a:off x="6226439" y="4011106"/>
            <a:ext cx="1395477" cy="1699326"/>
            <a:chOff x="1771135" y="439798"/>
            <a:chExt cx="2240692" cy="2728577"/>
          </a:xfrm>
        </p:grpSpPr>
        <p:sp>
          <p:nvSpPr>
            <p:cNvPr id="71" name="四角形: 角を丸くする 70"/>
            <p:cNvSpPr/>
            <p:nvPr/>
          </p:nvSpPr>
          <p:spPr>
            <a:xfrm>
              <a:off x="2350346" y="439798"/>
              <a:ext cx="1082269" cy="2728577"/>
            </a:xfrm>
            <a:prstGeom prst="roundRect">
              <a:avLst/>
            </a:prstGeom>
            <a:solidFill>
              <a:schemeClr val="tx1"/>
            </a:solidFill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71"/>
            <p:cNvSpPr/>
            <p:nvPr/>
          </p:nvSpPr>
          <p:spPr>
            <a:xfrm>
              <a:off x="1771135" y="683741"/>
              <a:ext cx="2240692" cy="2240692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0" name="グループ化 79"/>
          <p:cNvGrpSpPr/>
          <p:nvPr/>
        </p:nvGrpSpPr>
        <p:grpSpPr>
          <a:xfrm>
            <a:off x="3650290" y="3598947"/>
            <a:ext cx="1395477" cy="2031873"/>
            <a:chOff x="7660189" y="912182"/>
            <a:chExt cx="1395477" cy="2031873"/>
          </a:xfrm>
        </p:grpSpPr>
        <p:grpSp>
          <p:nvGrpSpPr>
            <p:cNvPr id="81" name="グループ化 80"/>
            <p:cNvGrpSpPr/>
            <p:nvPr/>
          </p:nvGrpSpPr>
          <p:grpSpPr>
            <a:xfrm rot="10800000">
              <a:off x="7660189" y="912182"/>
              <a:ext cx="1395477" cy="1699326"/>
              <a:chOff x="9710734" y="567071"/>
              <a:chExt cx="1395477" cy="1699326"/>
            </a:xfrm>
          </p:grpSpPr>
          <p:grpSp>
            <p:nvGrpSpPr>
              <p:cNvPr id="83" name="グループ化 82"/>
              <p:cNvGrpSpPr/>
              <p:nvPr/>
            </p:nvGrpSpPr>
            <p:grpSpPr>
              <a:xfrm rot="10800000">
                <a:off x="9710734" y="567071"/>
                <a:ext cx="1395477" cy="1699326"/>
                <a:chOff x="1771135" y="439798"/>
                <a:chExt cx="2240692" cy="2728577"/>
              </a:xfrm>
            </p:grpSpPr>
            <p:sp>
              <p:nvSpPr>
                <p:cNvPr id="85" name="四角形: 角を丸くする 84"/>
                <p:cNvSpPr/>
                <p:nvPr/>
              </p:nvSpPr>
              <p:spPr>
                <a:xfrm>
                  <a:off x="2350346" y="439798"/>
                  <a:ext cx="1082269" cy="2728577"/>
                </a:xfrm>
                <a:prstGeom prst="roundRect">
                  <a:avLst/>
                </a:prstGeom>
                <a:solidFill>
                  <a:schemeClr val="tx1"/>
                </a:solidFill>
                <a:ln w="1270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6" name="楕円 85"/>
                <p:cNvSpPr/>
                <p:nvPr/>
              </p:nvSpPr>
              <p:spPr>
                <a:xfrm>
                  <a:off x="1771135" y="683741"/>
                  <a:ext cx="2240692" cy="2240692"/>
                </a:xfrm>
                <a:prstGeom prst="ellipse">
                  <a:avLst/>
                </a:prstGeom>
                <a:solidFill>
                  <a:schemeClr val="bg1"/>
                </a:solidFill>
                <a:ln w="190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</p:grpSp>
          <p:sp>
            <p:nvSpPr>
              <p:cNvPr id="84" name="加算記号 83"/>
              <p:cNvSpPr/>
              <p:nvPr/>
            </p:nvSpPr>
            <p:spPr>
              <a:xfrm>
                <a:off x="10318689" y="1326951"/>
                <a:ext cx="179566" cy="179566"/>
              </a:xfrm>
              <a:prstGeom prst="mathPlus">
                <a:avLst>
                  <a:gd name="adj1" fmla="val 312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2" name="矢印: 下 81"/>
            <p:cNvSpPr/>
            <p:nvPr/>
          </p:nvSpPr>
          <p:spPr>
            <a:xfrm>
              <a:off x="8145017" y="2715255"/>
              <a:ext cx="425825" cy="228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楕円 86"/>
          <p:cNvSpPr/>
          <p:nvPr/>
        </p:nvSpPr>
        <p:spPr>
          <a:xfrm rot="5400000">
            <a:off x="4170041" y="3859420"/>
            <a:ext cx="355969" cy="3559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楕円 87"/>
          <p:cNvSpPr/>
          <p:nvPr/>
        </p:nvSpPr>
        <p:spPr>
          <a:xfrm rot="5400000">
            <a:off x="6746192" y="4674056"/>
            <a:ext cx="355969" cy="35596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加算記号 88"/>
          <p:cNvSpPr/>
          <p:nvPr/>
        </p:nvSpPr>
        <p:spPr>
          <a:xfrm>
            <a:off x="6834394" y="4770986"/>
            <a:ext cx="179566" cy="179566"/>
          </a:xfrm>
          <a:prstGeom prst="mathPlus">
            <a:avLst>
              <a:gd name="adj1" fmla="val 312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0" name="直線コネクタ 89"/>
          <p:cNvCxnSpPr>
            <a:cxnSpLocks/>
          </p:cNvCxnSpPr>
          <p:nvPr/>
        </p:nvCxnSpPr>
        <p:spPr>
          <a:xfrm>
            <a:off x="2972466" y="4859939"/>
            <a:ext cx="5974835" cy="0"/>
          </a:xfrm>
          <a:prstGeom prst="line">
            <a:avLst/>
          </a:prstGeom>
          <a:ln w="9525"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テキスト ボックス 93"/>
          <p:cNvSpPr txBox="1"/>
          <p:nvPr/>
        </p:nvSpPr>
        <p:spPr>
          <a:xfrm>
            <a:off x="2973984" y="676615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手法</a:t>
            </a:r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A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2972466" y="3213139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手法</a:t>
            </a: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B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8229600" y="536451"/>
            <a:ext cx="1583864" cy="5833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/>
        </p:nvGrpSpPr>
        <p:grpSpPr>
          <a:xfrm>
            <a:off x="10588055" y="2749284"/>
            <a:ext cx="1395477" cy="1699326"/>
            <a:chOff x="9710734" y="567071"/>
            <a:chExt cx="1395477" cy="1699326"/>
          </a:xfrm>
        </p:grpSpPr>
        <p:grpSp>
          <p:nvGrpSpPr>
            <p:cNvPr id="35" name="グループ化 34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39" name="四角形: 角を丸くする 38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楕円 40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37" name="加算記号 36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046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834640" y="883920"/>
            <a:ext cx="764664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size(600, 600);</a:t>
            </a:r>
          </a:p>
          <a:p>
            <a:r>
              <a:rPr lang="en-US" altLang="ja-JP" dirty="0"/>
              <a:t>ellipse(width/2, height/2, width, height);</a:t>
            </a:r>
          </a:p>
          <a:p>
            <a:endParaRPr lang="en-US" altLang="ja-JP" dirty="0"/>
          </a:p>
          <a:p>
            <a:r>
              <a:rPr lang="en-US" altLang="ja-JP" dirty="0" err="1"/>
              <a:t>beginShape</a:t>
            </a:r>
            <a:r>
              <a:rPr lang="en-US" altLang="ja-JP" dirty="0"/>
              <a:t>();</a:t>
            </a:r>
          </a:p>
          <a:p>
            <a:r>
              <a:rPr lang="en-US" altLang="ja-JP" dirty="0"/>
              <a:t>for (</a:t>
            </a:r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i</a:t>
            </a:r>
            <a:r>
              <a:rPr lang="en-US" altLang="ja-JP" dirty="0"/>
              <a:t> = 0; </a:t>
            </a:r>
            <a:r>
              <a:rPr lang="en-US" altLang="ja-JP" dirty="0" err="1"/>
              <a:t>i</a:t>
            </a:r>
            <a:r>
              <a:rPr lang="en-US" altLang="ja-JP" dirty="0"/>
              <a:t> &lt; 11; </a:t>
            </a:r>
            <a:r>
              <a:rPr lang="en-US" altLang="ja-JP" dirty="0" err="1"/>
              <a:t>i</a:t>
            </a:r>
            <a:r>
              <a:rPr lang="en-US" altLang="ja-JP" dirty="0"/>
              <a:t>++) {</a:t>
            </a:r>
          </a:p>
          <a:p>
            <a:r>
              <a:rPr lang="en-US" altLang="ja-JP" dirty="0"/>
              <a:t>  vertex(width/2 + width/2 * cos(radians(</a:t>
            </a:r>
            <a:r>
              <a:rPr lang="en-US" altLang="ja-JP" dirty="0" err="1"/>
              <a:t>i</a:t>
            </a:r>
            <a:r>
              <a:rPr lang="en-US" altLang="ja-JP" dirty="0"/>
              <a:t> * 360/11.0)), </a:t>
            </a:r>
          </a:p>
          <a:p>
            <a:r>
              <a:rPr lang="en-US" altLang="ja-JP" dirty="0"/>
              <a:t>    height/2 + height/2 * sin(radians(</a:t>
            </a:r>
            <a:r>
              <a:rPr lang="en-US" altLang="ja-JP" dirty="0" err="1"/>
              <a:t>i</a:t>
            </a:r>
            <a:r>
              <a:rPr lang="en-US" altLang="ja-JP" dirty="0"/>
              <a:t> * 360/11.0)));</a:t>
            </a:r>
          </a:p>
          <a:p>
            <a:r>
              <a:rPr lang="en-US" altLang="ja-JP" dirty="0"/>
              <a:t>    </a:t>
            </a:r>
          </a:p>
          <a:p>
            <a:r>
              <a:rPr lang="en-US" altLang="ja-JP" dirty="0"/>
              <a:t>}</a:t>
            </a:r>
          </a:p>
          <a:p>
            <a:r>
              <a:rPr lang="en-US" altLang="ja-JP" dirty="0" err="1"/>
              <a:t>endShape</a:t>
            </a:r>
            <a:r>
              <a:rPr lang="en-US" altLang="ja-JP" dirty="0"/>
              <a:t>(CLOSE);</a:t>
            </a:r>
          </a:p>
          <a:p>
            <a:endParaRPr lang="en-US" altLang="ja-JP" dirty="0"/>
          </a:p>
          <a:p>
            <a:r>
              <a:rPr lang="en-US" altLang="ja-JP" dirty="0"/>
              <a:t>for (</a:t>
            </a:r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err="1"/>
              <a:t>i</a:t>
            </a:r>
            <a:r>
              <a:rPr lang="en-US" altLang="ja-JP" dirty="0"/>
              <a:t> = 0; </a:t>
            </a:r>
            <a:r>
              <a:rPr lang="en-US" altLang="ja-JP" dirty="0" err="1"/>
              <a:t>i</a:t>
            </a:r>
            <a:r>
              <a:rPr lang="en-US" altLang="ja-JP" dirty="0"/>
              <a:t> &lt; 11; </a:t>
            </a:r>
            <a:r>
              <a:rPr lang="en-US" altLang="ja-JP" dirty="0" err="1"/>
              <a:t>i</a:t>
            </a:r>
            <a:r>
              <a:rPr lang="en-US" altLang="ja-JP" dirty="0"/>
              <a:t>++) {</a:t>
            </a:r>
          </a:p>
          <a:p>
            <a:r>
              <a:rPr lang="en-US" altLang="ja-JP" dirty="0"/>
              <a:t>  line(width/2 + width/2 * cos(radians(</a:t>
            </a:r>
            <a:r>
              <a:rPr lang="en-US" altLang="ja-JP" dirty="0" err="1"/>
              <a:t>i</a:t>
            </a:r>
            <a:r>
              <a:rPr lang="en-US" altLang="ja-JP" dirty="0"/>
              <a:t> * 360/11.0)), </a:t>
            </a:r>
          </a:p>
          <a:p>
            <a:r>
              <a:rPr lang="en-US" altLang="ja-JP" dirty="0"/>
              <a:t>    height/2 + height/2 * sin(radians(</a:t>
            </a:r>
            <a:r>
              <a:rPr lang="en-US" altLang="ja-JP" dirty="0" err="1"/>
              <a:t>i</a:t>
            </a:r>
            <a:r>
              <a:rPr lang="en-US" altLang="ja-JP" dirty="0"/>
              <a:t> * 360/11.0)), width/2, height/2);</a:t>
            </a:r>
          </a:p>
          <a:p>
            <a:r>
              <a:rPr lang="en-US" altLang="ja-JP" dirty="0"/>
              <a:t>    </a:t>
            </a:r>
          </a:p>
          <a:p>
            <a:r>
              <a:rPr lang="en-US" altLang="ja-JP" dirty="0"/>
              <a:t>}</a:t>
            </a:r>
          </a:p>
          <a:p>
            <a:r>
              <a:rPr lang="en-US" altLang="ja-JP" dirty="0"/>
              <a:t>ellipse(width/2, height/2, 5, 5);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2115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グループ化 171"/>
          <p:cNvGrpSpPr/>
          <p:nvPr/>
        </p:nvGrpSpPr>
        <p:grpSpPr>
          <a:xfrm>
            <a:off x="4022359" y="2590881"/>
            <a:ext cx="1395477" cy="1699326"/>
            <a:chOff x="9710734" y="567071"/>
            <a:chExt cx="1395477" cy="1699326"/>
          </a:xfrm>
        </p:grpSpPr>
        <p:grpSp>
          <p:nvGrpSpPr>
            <p:cNvPr id="173" name="グループ化 172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175" name="四角形: 角を丸くする 174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6" name="楕円 175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74" name="加算記号 173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2" name="図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72475" y="682112"/>
            <a:ext cx="2547937" cy="2624415"/>
          </a:xfrm>
          <a:prstGeom prst="rect">
            <a:avLst/>
          </a:prstGeom>
        </p:spPr>
      </p:pic>
      <p:cxnSp>
        <p:nvCxnSpPr>
          <p:cNvPr id="94" name="直線矢印コネクタ 93"/>
          <p:cNvCxnSpPr>
            <a:cxnSpLocks/>
          </p:cNvCxnSpPr>
          <p:nvPr/>
        </p:nvCxnSpPr>
        <p:spPr>
          <a:xfrm rot="5400000">
            <a:off x="3449354" y="3714787"/>
            <a:ext cx="1544403" cy="9976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直線矢印コネクタ 1023"/>
          <p:cNvCxnSpPr>
            <a:cxnSpLocks/>
          </p:cNvCxnSpPr>
          <p:nvPr/>
        </p:nvCxnSpPr>
        <p:spPr>
          <a:xfrm rot="5400000" flipH="1">
            <a:off x="3587480" y="2308511"/>
            <a:ext cx="1756252" cy="509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直線矢印コネクタ 1033"/>
          <p:cNvCxnSpPr>
            <a:cxnSpLocks/>
          </p:cNvCxnSpPr>
          <p:nvPr/>
        </p:nvCxnSpPr>
        <p:spPr>
          <a:xfrm rot="5400000">
            <a:off x="3805847" y="4355959"/>
            <a:ext cx="182908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直線矢印コネクタ 1040"/>
          <p:cNvCxnSpPr>
            <a:cxnSpLocks/>
          </p:cNvCxnSpPr>
          <p:nvPr/>
        </p:nvCxnSpPr>
        <p:spPr>
          <a:xfrm rot="5400000" flipV="1">
            <a:off x="4449023" y="3712784"/>
            <a:ext cx="1540568" cy="9978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直線矢印コネクタ 1043"/>
          <p:cNvCxnSpPr>
            <a:cxnSpLocks/>
          </p:cNvCxnSpPr>
          <p:nvPr/>
        </p:nvCxnSpPr>
        <p:spPr>
          <a:xfrm rot="5400000" flipV="1">
            <a:off x="5175185" y="2986620"/>
            <a:ext cx="759502" cy="1669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直線矢印コネクタ 1046"/>
          <p:cNvCxnSpPr>
            <a:cxnSpLocks/>
          </p:cNvCxnSpPr>
          <p:nvPr/>
        </p:nvCxnSpPr>
        <p:spPr>
          <a:xfrm rot="5400000" flipH="1" flipV="1">
            <a:off x="5497437" y="2405013"/>
            <a:ext cx="259356" cy="1813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直線矢印コネクタ 1050"/>
          <p:cNvCxnSpPr>
            <a:cxnSpLocks/>
          </p:cNvCxnSpPr>
          <p:nvPr/>
        </p:nvCxnSpPr>
        <p:spPr>
          <a:xfrm rot="5400000" flipH="1" flipV="1">
            <a:off x="4812723" y="2150354"/>
            <a:ext cx="1198731" cy="138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直線矢印コネクタ 1053"/>
          <p:cNvCxnSpPr>
            <a:cxnSpLocks/>
          </p:cNvCxnSpPr>
          <p:nvPr/>
        </p:nvCxnSpPr>
        <p:spPr>
          <a:xfrm rot="5400000">
            <a:off x="3510598" y="2991130"/>
            <a:ext cx="759502" cy="16600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直線矢印コネクタ 1056"/>
          <p:cNvCxnSpPr>
            <a:cxnSpLocks/>
          </p:cNvCxnSpPr>
          <p:nvPr/>
        </p:nvCxnSpPr>
        <p:spPr>
          <a:xfrm rot="5400000" flipH="1">
            <a:off x="3691169" y="2412200"/>
            <a:ext cx="259356" cy="17990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直線矢印コネクタ 1058"/>
          <p:cNvCxnSpPr>
            <a:cxnSpLocks/>
          </p:cNvCxnSpPr>
          <p:nvPr/>
        </p:nvCxnSpPr>
        <p:spPr>
          <a:xfrm rot="5400000" flipH="1">
            <a:off x="3431111" y="2152142"/>
            <a:ext cx="1198731" cy="13798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直線矢印コネクタ 1062"/>
          <p:cNvCxnSpPr>
            <a:cxnSpLocks/>
          </p:cNvCxnSpPr>
          <p:nvPr/>
        </p:nvCxnSpPr>
        <p:spPr>
          <a:xfrm rot="5400000" flipH="1" flipV="1">
            <a:off x="4100003" y="2305551"/>
            <a:ext cx="1756252" cy="5154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グループ化 142"/>
          <p:cNvGrpSpPr/>
          <p:nvPr/>
        </p:nvGrpSpPr>
        <p:grpSpPr>
          <a:xfrm>
            <a:off x="8621692" y="3801691"/>
            <a:ext cx="1395477" cy="1699326"/>
            <a:chOff x="9710734" y="567071"/>
            <a:chExt cx="1395477" cy="1699326"/>
          </a:xfrm>
        </p:grpSpPr>
        <p:grpSp>
          <p:nvGrpSpPr>
            <p:cNvPr id="144" name="グループ化 143"/>
            <p:cNvGrpSpPr/>
            <p:nvPr/>
          </p:nvGrpSpPr>
          <p:grpSpPr>
            <a:xfrm rot="10800000">
              <a:off x="9710734" y="567071"/>
              <a:ext cx="1395477" cy="1699326"/>
              <a:chOff x="1771135" y="439798"/>
              <a:chExt cx="2240692" cy="2728577"/>
            </a:xfrm>
          </p:grpSpPr>
          <p:sp>
            <p:nvSpPr>
              <p:cNvPr id="146" name="四角形: 角を丸くする 145"/>
              <p:cNvSpPr/>
              <p:nvPr/>
            </p:nvSpPr>
            <p:spPr>
              <a:xfrm>
                <a:off x="2350346" y="439798"/>
                <a:ext cx="1082269" cy="2728577"/>
              </a:xfrm>
              <a:prstGeom prst="roundRect">
                <a:avLst/>
              </a:prstGeom>
              <a:solidFill>
                <a:schemeClr val="tx1"/>
              </a:solidFill>
              <a:ln w="1270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7" name="楕円 146"/>
              <p:cNvSpPr/>
              <p:nvPr/>
            </p:nvSpPr>
            <p:spPr>
              <a:xfrm>
                <a:off x="1771135" y="683741"/>
                <a:ext cx="2240692" cy="2240692"/>
              </a:xfrm>
              <a:prstGeom prst="ellipse">
                <a:avLst/>
              </a:prstGeom>
              <a:solidFill>
                <a:schemeClr val="bg1"/>
              </a:solidFill>
              <a:ln w="190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145" name="加算記号 144"/>
            <p:cNvSpPr/>
            <p:nvPr/>
          </p:nvSpPr>
          <p:spPr>
            <a:xfrm>
              <a:off x="10318689" y="1326951"/>
              <a:ext cx="179566" cy="179566"/>
            </a:xfrm>
            <a:prstGeom prst="mathPlus">
              <a:avLst>
                <a:gd name="adj1" fmla="val 312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8" name="矢印: 下 147"/>
          <p:cNvSpPr/>
          <p:nvPr/>
        </p:nvSpPr>
        <p:spPr>
          <a:xfrm rot="5400000">
            <a:off x="9334009" y="4547282"/>
            <a:ext cx="187960" cy="2133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9" name="直線矢印コネクタ 148"/>
          <p:cNvCxnSpPr>
            <a:cxnSpLocks/>
            <a:stCxn id="148" idx="2"/>
          </p:cNvCxnSpPr>
          <p:nvPr/>
        </p:nvCxnSpPr>
        <p:spPr>
          <a:xfrm rot="5400000">
            <a:off x="8482653" y="4834337"/>
            <a:ext cx="1019031" cy="658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矢印コネクタ 149"/>
          <p:cNvCxnSpPr>
            <a:cxnSpLocks/>
            <a:stCxn id="148" idx="2"/>
          </p:cNvCxnSpPr>
          <p:nvPr/>
        </p:nvCxnSpPr>
        <p:spPr>
          <a:xfrm rot="5400000" flipH="1">
            <a:off x="8573792" y="3906445"/>
            <a:ext cx="1158814" cy="3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矢印コネクタ 150"/>
          <p:cNvCxnSpPr>
            <a:cxnSpLocks/>
            <a:stCxn id="148" idx="2"/>
          </p:cNvCxnSpPr>
          <p:nvPr/>
        </p:nvCxnSpPr>
        <p:spPr>
          <a:xfrm rot="5400000">
            <a:off x="8717875" y="5257396"/>
            <a:ext cx="1206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矢印コネクタ 151"/>
          <p:cNvCxnSpPr>
            <a:cxnSpLocks/>
            <a:stCxn id="148" idx="2"/>
          </p:cNvCxnSpPr>
          <p:nvPr/>
        </p:nvCxnSpPr>
        <p:spPr>
          <a:xfrm rot="5400000" flipV="1">
            <a:off x="9142257" y="4833015"/>
            <a:ext cx="1016501" cy="658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矢印コネクタ 152"/>
          <p:cNvCxnSpPr>
            <a:cxnSpLocks/>
            <a:stCxn id="148" idx="2"/>
          </p:cNvCxnSpPr>
          <p:nvPr/>
        </p:nvCxnSpPr>
        <p:spPr>
          <a:xfrm rot="5400000" flipV="1">
            <a:off x="9621395" y="4353876"/>
            <a:ext cx="501136" cy="110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矢印コネクタ 153"/>
          <p:cNvCxnSpPr>
            <a:cxnSpLocks/>
            <a:stCxn id="148" idx="2"/>
          </p:cNvCxnSpPr>
          <p:nvPr/>
        </p:nvCxnSpPr>
        <p:spPr>
          <a:xfrm rot="5400000" flipH="1" flipV="1">
            <a:off x="9834024" y="3970119"/>
            <a:ext cx="171129" cy="1196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矢印コネクタ 154"/>
          <p:cNvCxnSpPr>
            <a:cxnSpLocks/>
            <a:stCxn id="148" idx="2"/>
          </p:cNvCxnSpPr>
          <p:nvPr/>
        </p:nvCxnSpPr>
        <p:spPr>
          <a:xfrm rot="5400000" flipH="1" flipV="1">
            <a:off x="9382234" y="3802089"/>
            <a:ext cx="790949" cy="912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矢印コネクタ 155"/>
          <p:cNvCxnSpPr>
            <a:cxnSpLocks/>
            <a:stCxn id="148" idx="2"/>
          </p:cNvCxnSpPr>
          <p:nvPr/>
        </p:nvCxnSpPr>
        <p:spPr>
          <a:xfrm rot="5400000">
            <a:off x="8523063" y="4356852"/>
            <a:ext cx="501136" cy="109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矢印コネクタ 156"/>
          <p:cNvCxnSpPr>
            <a:cxnSpLocks/>
            <a:stCxn id="148" idx="2"/>
          </p:cNvCxnSpPr>
          <p:nvPr/>
        </p:nvCxnSpPr>
        <p:spPr>
          <a:xfrm rot="5400000" flipH="1">
            <a:off x="8642208" y="3974861"/>
            <a:ext cx="171129" cy="118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矢印コネクタ 157"/>
          <p:cNvCxnSpPr>
            <a:cxnSpLocks/>
            <a:stCxn id="148" idx="2"/>
          </p:cNvCxnSpPr>
          <p:nvPr/>
        </p:nvCxnSpPr>
        <p:spPr>
          <a:xfrm rot="5400000" flipH="1">
            <a:off x="8470616" y="3803269"/>
            <a:ext cx="790949" cy="910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/>
          <p:cNvCxnSpPr>
            <a:cxnSpLocks/>
            <a:stCxn id="148" idx="2"/>
          </p:cNvCxnSpPr>
          <p:nvPr/>
        </p:nvCxnSpPr>
        <p:spPr>
          <a:xfrm rot="5400000" flipH="1" flipV="1">
            <a:off x="8911966" y="3904492"/>
            <a:ext cx="1158814" cy="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テキスト ボックス 177"/>
          <p:cNvSpPr txBox="1"/>
          <p:nvPr/>
        </p:nvSpPr>
        <p:spPr>
          <a:xfrm>
            <a:off x="2539584" y="1399776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方向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2416845" y="2997395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6219054" y="4108309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2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1" name="テキスト ボックス 180"/>
          <p:cNvSpPr txBox="1"/>
          <p:nvPr/>
        </p:nvSpPr>
        <p:spPr>
          <a:xfrm>
            <a:off x="2864093" y="1957213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3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5437970" y="4941578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4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3847902" y="1361158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5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4382099" y="5250295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6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5" name="テキスト ボックス 184"/>
          <p:cNvSpPr txBox="1"/>
          <p:nvPr/>
        </p:nvSpPr>
        <p:spPr>
          <a:xfrm>
            <a:off x="4928949" y="1361158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7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6" name="テキスト ボックス 185"/>
          <p:cNvSpPr txBox="1"/>
          <p:nvPr/>
        </p:nvSpPr>
        <p:spPr>
          <a:xfrm>
            <a:off x="3275939" y="4946327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8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7" name="テキスト ボックス 186"/>
          <p:cNvSpPr txBox="1"/>
          <p:nvPr/>
        </p:nvSpPr>
        <p:spPr>
          <a:xfrm>
            <a:off x="5908639" y="1957213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9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8" name="テキスト ボックス 187"/>
          <p:cNvSpPr txBox="1"/>
          <p:nvPr/>
        </p:nvSpPr>
        <p:spPr>
          <a:xfrm>
            <a:off x="2539584" y="4112270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10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6347055" y="3000549"/>
            <a:ext cx="675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 </a:t>
            </a:r>
            <a:r>
              <a:rPr lang="en-US" altLang="ja-JP" dirty="0">
                <a:latin typeface="游ゴシック Medium" panose="020B0500000000000000" pitchFamily="50" charset="-128"/>
                <a:ea typeface="游ゴシック Medium" panose="020B0500000000000000" pitchFamily="50" charset="-128"/>
              </a:rPr>
              <a:t>11</a:t>
            </a:r>
            <a:endParaRPr kumimoji="1" lang="ja-JP" altLang="en-US" dirty="0">
              <a:latin typeface="游ゴシック Medium" panose="020B0500000000000000" pitchFamily="50" charset="-128"/>
              <a:ea typeface="游ゴシック Medium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42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198</Words>
  <Application>Microsoft Office PowerPoint</Application>
  <PresentationFormat>ワイド画面</PresentationFormat>
  <Paragraphs>59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游ゴシック Light</vt:lpstr>
      <vt:lpstr>游ゴシック Medium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 L</dc:creator>
  <cp:lastModifiedBy>T L</cp:lastModifiedBy>
  <cp:revision>110</cp:revision>
  <dcterms:created xsi:type="dcterms:W3CDTF">2016-12-28T12:32:29Z</dcterms:created>
  <dcterms:modified xsi:type="dcterms:W3CDTF">2017-01-27T09:13:08Z</dcterms:modified>
</cp:coreProperties>
</file>